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7" r:id="rId3"/>
    <p:sldMasterId id="2147483743" r:id="rId4"/>
    <p:sldMasterId id="2147483750" r:id="rId5"/>
    <p:sldMasterId id="2147483769" r:id="rId6"/>
    <p:sldMasterId id="2147483780" r:id="rId7"/>
    <p:sldMasterId id="2147483791" r:id="rId8"/>
    <p:sldMasterId id="2147483802" r:id="rId9"/>
    <p:sldMasterId id="2147483865" r:id="rId10"/>
  </p:sldMasterIdLst>
  <p:notesMasterIdLst>
    <p:notesMasterId r:id="rId12"/>
  </p:notesMasterIdLst>
  <p:handoutMasterIdLst>
    <p:handoutMasterId r:id="rId39"/>
  </p:handoutMasterIdLst>
  <p:sldIdLst>
    <p:sldId id="2131" r:id="rId11"/>
    <p:sldId id="1610" r:id="rId13"/>
    <p:sldId id="1734" r:id="rId14"/>
    <p:sldId id="1723" r:id="rId15"/>
    <p:sldId id="1724" r:id="rId16"/>
    <p:sldId id="1727" r:id="rId17"/>
    <p:sldId id="1735" r:id="rId18"/>
    <p:sldId id="937" r:id="rId19"/>
    <p:sldId id="1736" r:id="rId20"/>
    <p:sldId id="2000" r:id="rId21"/>
    <p:sldId id="2001" r:id="rId22"/>
    <p:sldId id="2003" r:id="rId23"/>
    <p:sldId id="2005" r:id="rId24"/>
    <p:sldId id="1737" r:id="rId25"/>
    <p:sldId id="2099" r:id="rId26"/>
    <p:sldId id="2113" r:id="rId27"/>
    <p:sldId id="2101" r:id="rId28"/>
    <p:sldId id="1738" r:id="rId29"/>
    <p:sldId id="2102" r:id="rId30"/>
    <p:sldId id="2103" r:id="rId31"/>
    <p:sldId id="2123" r:id="rId32"/>
    <p:sldId id="2104" r:id="rId33"/>
    <p:sldId id="1739" r:id="rId34"/>
    <p:sldId id="2106" r:id="rId35"/>
    <p:sldId id="2129" r:id="rId36"/>
    <p:sldId id="1740" r:id="rId37"/>
    <p:sldId id="835" r:id="rId38"/>
  </p:sldIdLst>
  <p:sldSz cx="12195175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dmin" initials="a" lastIdx="1" clrIdx="2"/>
  <p:cmAuthor id="0" name="李冰" initials="" lastIdx="48" clrIdx="0"/>
  <p:cmAuthor id="1" name="Microsoft" initials="M" lastIdx="1" clrIdx="0"/>
  <p:cmAuthor id="2" name="未知用户1" initials="未" lastIdx="21" clrIdx="0"/>
  <p:cmAuthor id="3" name="未知用户2" initials="未" lastIdx="3" clrIdx="1"/>
  <p:cmAuthor id="10" name="echo" initials="e" lastIdx="1" clrIdx="0"/>
  <p:cmAuthor id="4" name="未知用户3" initials="未" lastIdx="1" clrIdx="2"/>
  <p:cmAuthor id="5" name="Administrator" initials="A" lastIdx="21" clrIdx="0"/>
  <p:cmAuthor id="6" name="夏广阔" initials="夏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5F5E5C"/>
    <a:srgbClr val="E67819"/>
    <a:srgbClr val="B9B9B8"/>
    <a:srgbClr val="DD6E19"/>
    <a:srgbClr val="F8F8F8"/>
    <a:srgbClr val="F6F6F6"/>
    <a:srgbClr val="F7F7F7"/>
    <a:srgbClr val="C8C8C8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660"/>
  </p:normalViewPr>
  <p:slideViewPr>
    <p:cSldViewPr>
      <p:cViewPr varScale="1">
        <p:scale>
          <a:sx n="86" d="100"/>
          <a:sy n="86" d="100"/>
        </p:scale>
        <p:origin x="-666" y="-78"/>
      </p:cViewPr>
      <p:guideLst>
        <p:guide orient="horz" pos="2127"/>
        <p:guide pos="3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notesViewPr>
    <p:cSldViewPr>
      <p:cViewPr varScale="1">
        <p:scale>
          <a:sx n="65" d="100"/>
          <a:sy n="65" d="100"/>
        </p:scale>
        <p:origin x="-3408" y="-102"/>
      </p:cViewPr>
      <p:guideLst>
        <p:guide orient="horz" pos="2836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tags" Target="tags/tag82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E4F5-AFD9-452D-978C-A65E37BD2A75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0C2A1-C45C-4D11-8087-34234E5428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9D53-1687-4629-A7C4-5F633C48289A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8F07-6AC5-47AF-9B36-9B4E83AB26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背景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237161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微立体创业计划\01副本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8" r="5187"/>
          <a:stretch>
            <a:fillRect/>
          </a:stretch>
        </p:blipFill>
        <p:spPr bwMode="auto">
          <a:xfrm>
            <a:off x="0" y="0"/>
            <a:ext cx="12195175" cy="6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265939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519945" y="6482699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95" y="321617"/>
            <a:ext cx="10975658" cy="571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9409955" y="649179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14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15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8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418" y="6356358"/>
            <a:ext cx="274391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652" y="6356358"/>
            <a:ext cx="4115872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2842" y="6356358"/>
            <a:ext cx="2743914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121951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2FFB-CEA9-4FF2-87D3-D46976A28FC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347E-3A0F-4DFE-B963-684DDE826A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6592893"/>
            <a:ext cx="12195175" cy="265109"/>
          </a:xfrm>
          <a:prstGeom prst="rect">
            <a:avLst/>
          </a:prstGeom>
          <a:solidFill>
            <a:srgbClr val="32B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7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6144" r="86" b="10249"/>
          <a:stretch>
            <a:fillRect/>
          </a:stretch>
        </p:blipFill>
        <p:spPr>
          <a:xfrm>
            <a:off x="-7077" y="0"/>
            <a:ext cx="12202252" cy="4542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598157"/>
            <a:ext cx="9146381" cy="2387600"/>
          </a:xfrm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4965339"/>
            <a:ext cx="9146381" cy="5572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27322"/>
            <a:ext cx="2743914" cy="365125"/>
          </a:xfrm>
        </p:spPr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27322"/>
            <a:ext cx="411587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27322"/>
            <a:ext cx="2743914" cy="365125"/>
          </a:xfrm>
        </p:spPr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87213" y="5651720"/>
            <a:ext cx="4649410" cy="45719"/>
            <a:chOff x="3886200" y="5631919"/>
            <a:chExt cx="4648200" cy="45719"/>
          </a:xfrm>
        </p:grpSpPr>
        <p:sp>
          <p:nvSpPr>
            <p:cNvPr id="9" name="矩形 8"/>
            <p:cNvSpPr/>
            <p:nvPr/>
          </p:nvSpPr>
          <p:spPr>
            <a:xfrm>
              <a:off x="3886200" y="5631919"/>
              <a:ext cx="7747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609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435600" y="5631919"/>
              <a:ext cx="7747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0300" y="5631919"/>
              <a:ext cx="7747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985000" y="5631919"/>
              <a:ext cx="774700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7597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232" y="1714500"/>
            <a:ext cx="9889525" cy="42665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1D36-71CE-411D-80AF-24068FB751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4575-996C-4C95-A1BD-4A232096262B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7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6893" y="2190751"/>
            <a:ext cx="12196258" cy="1447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985" tIns="34343" bIns="0" rtlCol="0" anchor="ctr">
            <a:noAutofit/>
          </a:bodyPr>
          <a:lstStyle/>
          <a:p>
            <a:pPr marL="0" marR="0" lvl="0" indent="0" algn="l" defTabSz="67056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350" b="1" dirty="0" smtClean="0">
              <a:solidFill>
                <a:schemeClr val="accent1"/>
              </a:solidFill>
              <a:effectLst>
                <a:outerShdw dist="38100" dir="5400000" algn="t" rotWithShape="0">
                  <a:srgbClr val="FFFFFF">
                    <a:alpha val="44000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52" y="2190751"/>
            <a:ext cx="7310753" cy="1447799"/>
          </a:xfrm>
        </p:spPr>
        <p:txBody>
          <a:bodyPr anchor="ctr" anchorCtr="0">
            <a:normAutofit/>
          </a:bodyPr>
          <a:lstStyle>
            <a:lvl1pPr>
              <a:defRPr sz="48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9652" y="3730625"/>
            <a:ext cx="7310753" cy="6318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7935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3324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38418" y="1711887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173807" y="1748223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11" name="矩形 10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248400"/>
            <a:ext cx="10518338" cy="7992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447725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271637"/>
            <a:ext cx="515913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07" y="1447725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07" y="2271637"/>
            <a:ext cx="518453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485" y="2152651"/>
            <a:ext cx="9432206" cy="1616528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D247-D2B2-4711-9A4D-90D1A5899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0806-3DBD-429A-A6E6-9CEEB428B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6" y="457200"/>
            <a:ext cx="4166285" cy="1600200"/>
          </a:xfrm>
        </p:spPr>
        <p:txBody>
          <a:bodyPr anchor="b"/>
          <a:lstStyle>
            <a:lvl1pPr>
              <a:defRPr sz="3200">
                <a:solidFill>
                  <a:srgbClr val="32B9CE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457201"/>
            <a:ext cx="6173807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6" y="2057400"/>
            <a:ext cx="416628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>
            <a:lvl1pPr>
              <a:defRPr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778" y="255122"/>
            <a:ext cx="10515622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937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6610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8515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0547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193931" y="647200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/>
              <a:t>广州仁智云科技有限公司</a:t>
            </a:r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2" y="6356358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8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8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38132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18" y="6356357"/>
            <a:ext cx="274391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652" y="6356357"/>
            <a:ext cx="4115872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2843" y="6356357"/>
            <a:ext cx="2743914" cy="365125"/>
          </a:xfrm>
          <a:prstGeom prst="rect">
            <a:avLst/>
          </a:prstGeom>
        </p:spPr>
        <p:txBody>
          <a:bodyPr/>
          <a:lstStyle/>
          <a:p>
            <a:fld id="{1F779FF6-EBC6-4596-A36E-160DEE08E21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5" y="6356364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64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64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608" y="365781"/>
            <a:ext cx="10517962" cy="132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608" y="1825891"/>
            <a:ext cx="10517962" cy="435172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DE05-1123-4929-BD04-19624C65C784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425787" y="5299950"/>
            <a:ext cx="775338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9" Type="http://schemas.openxmlformats.org/officeDocument/2006/relationships/theme" Target="../theme/theme1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9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9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4.xml"/><Relationship Id="rId63" Type="http://schemas.openxmlformats.org/officeDocument/2006/relationships/theme" Target="../theme/theme8.xml"/><Relationship Id="rId62" Type="http://schemas.openxmlformats.org/officeDocument/2006/relationships/slideLayout" Target="../slideLayouts/slideLayout209.xml"/><Relationship Id="rId61" Type="http://schemas.openxmlformats.org/officeDocument/2006/relationships/slideLayout" Target="../slideLayouts/slideLayout208.xml"/><Relationship Id="rId60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153.xml"/><Relationship Id="rId59" Type="http://schemas.openxmlformats.org/officeDocument/2006/relationships/slideLayout" Target="../slideLayouts/slideLayout206.xml"/><Relationship Id="rId58" Type="http://schemas.openxmlformats.org/officeDocument/2006/relationships/slideLayout" Target="../slideLayouts/slideLayout205.xml"/><Relationship Id="rId57" Type="http://schemas.openxmlformats.org/officeDocument/2006/relationships/slideLayout" Target="../slideLayouts/slideLayout204.xml"/><Relationship Id="rId56" Type="http://schemas.openxmlformats.org/officeDocument/2006/relationships/slideLayout" Target="../slideLayouts/slideLayout203.xml"/><Relationship Id="rId55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201.xml"/><Relationship Id="rId53" Type="http://schemas.openxmlformats.org/officeDocument/2006/relationships/slideLayout" Target="../slideLayouts/slideLayout200.xml"/><Relationship Id="rId52" Type="http://schemas.openxmlformats.org/officeDocument/2006/relationships/slideLayout" Target="../slideLayouts/slideLayout199.xml"/><Relationship Id="rId51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194.xml"/><Relationship Id="rId46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191.xml"/><Relationship Id="rId43" Type="http://schemas.openxmlformats.org/officeDocument/2006/relationships/slideLayout" Target="../slideLayouts/slideLayout190.xml"/><Relationship Id="rId42" Type="http://schemas.openxmlformats.org/officeDocument/2006/relationships/slideLayout" Target="../slideLayouts/slideLayout189.xml"/><Relationship Id="rId41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1.xml"/><Relationship Id="rId15" Type="http://schemas.openxmlformats.org/officeDocument/2006/relationships/theme" Target="../theme/theme9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  <p:sldLayoutId id="2147483851" r:id="rId49"/>
    <p:sldLayoutId id="2147483852" r:id="rId50"/>
    <p:sldLayoutId id="2147483853" r:id="rId51"/>
    <p:sldLayoutId id="2147483854" r:id="rId52"/>
    <p:sldLayoutId id="2147483855" r:id="rId53"/>
    <p:sldLayoutId id="2147483856" r:id="rId54"/>
    <p:sldLayoutId id="2147483857" r:id="rId55"/>
    <p:sldLayoutId id="2147483858" r:id="rId56"/>
    <p:sldLayoutId id="2147483859" r:id="rId57"/>
    <p:sldLayoutId id="2147483860" r:id="rId58"/>
    <p:sldLayoutId id="2147483861" r:id="rId59"/>
    <p:sldLayoutId id="2147483862" r:id="rId60"/>
    <p:sldLayoutId id="2147483863" r:id="rId61"/>
    <p:sldLayoutId id="2147483864" r:id="rId6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418" y="247559"/>
            <a:ext cx="10518338" cy="797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418" y="1358537"/>
            <a:ext cx="10518338" cy="462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6350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2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52425" indent="-352425" algn="l" defTabSz="914400" rtl="0" eaLnBrk="1" latinLnBrk="0" hangingPunct="1">
        <a:lnSpc>
          <a:spcPct val="90000"/>
        </a:lnSpc>
        <a:spcBef>
          <a:spcPts val="1000"/>
        </a:spcBef>
        <a:buClr>
          <a:srgbClr val="32B9CE"/>
        </a:buClr>
        <a:buSzPct val="6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0.xml"/><Relationship Id="rId3" Type="http://schemas.openxmlformats.org/officeDocument/2006/relationships/tags" Target="../tags/tag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136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1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5.xml"/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66.png"/><Relationship Id="rId7" Type="http://schemas.openxmlformats.org/officeDocument/2006/relationships/image" Target="../media/image21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46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3.xml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126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597" y="-55880"/>
            <a:ext cx="12358370" cy="696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81280" y="2178685"/>
            <a:ext cx="72078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招聘系统</a:t>
            </a: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操作手册</a:t>
            </a: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》</a:t>
            </a:r>
            <a:endParaRPr lang="zh-CN" altLang="en-US" sz="3600"/>
          </a:p>
        </p:txBody>
      </p:sp>
      <p:pic>
        <p:nvPicPr>
          <p:cNvPr id="3" name="图片 2" descr="惠州市中心医院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" y="274320"/>
            <a:ext cx="6090920" cy="63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227580"/>
            <a:ext cx="9131300" cy="4318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568822" y="3029585"/>
            <a:ext cx="254317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注册账号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正确填写信息，点击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提示注册成功，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9469755" y="1983740"/>
            <a:ext cx="12065" cy="477139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2235200"/>
            <a:ext cx="9126220" cy="430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" y="2241550"/>
            <a:ext cx="9126220" cy="429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" y="1983740"/>
            <a:ext cx="8742680" cy="4658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2227580"/>
            <a:ext cx="9131935" cy="434594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194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029514" y="1425882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注册账号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82" y="3960495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7" y="5280660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55" y="211010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输入正确的账号密码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2040890"/>
            <a:ext cx="9050020" cy="4284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" y="2011045"/>
            <a:ext cx="9050655" cy="4295775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5" y="36906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20052" y="104180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214880" y="1458595"/>
            <a:ext cx="91186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469755" y="3029585"/>
            <a:ext cx="27736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忘记密码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，输入正确信息，点击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重置密码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修改成功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387847" y="179694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2141855"/>
            <a:ext cx="9063355" cy="4273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2141855"/>
            <a:ext cx="9093200" cy="3907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2141855"/>
            <a:ext cx="9093200" cy="4436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" y="2141855"/>
            <a:ext cx="9092565" cy="431546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95" y="39090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86092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30" y="227838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上箭头 15"/>
          <p:cNvSpPr/>
          <p:nvPr/>
        </p:nvSpPr>
        <p:spPr>
          <a:xfrm rot="10800000">
            <a:off x="22019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763395" y="1353820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忘记密码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395" y="46355"/>
            <a:ext cx="8667750" cy="9620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15" y="3029585"/>
            <a:ext cx="25914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退出登陆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成功退出，并且跳转到登陆页面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38985"/>
            <a:ext cx="8956675" cy="4240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35" y="-12700"/>
            <a:ext cx="8667750" cy="962025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034912" y="9490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581150" y="12947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退出登录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2038985"/>
            <a:ext cx="8954135" cy="423926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70" y="4133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1900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Two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1902460"/>
            <a:ext cx="25431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我的简历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，进入简历填写页面，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完整填写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简历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信息，点击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保存并提交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，提示上传头像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，成功保存简历，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上传头像后，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跳转到招聘岗位页面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带红色星号为必填项，不填写无法提交简历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毕业证、学位证等附件上传后，可以预览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3845" y="36830"/>
            <a:ext cx="7469505" cy="1023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70" y="15240"/>
            <a:ext cx="1845310" cy="1066165"/>
          </a:xfrm>
          <a:prstGeom prst="rect">
            <a:avLst/>
          </a:prstGeom>
        </p:spPr>
      </p:pic>
      <p:sp>
        <p:nvSpPr>
          <p:cNvPr id="5" name="上箭头 4"/>
          <p:cNvSpPr/>
          <p:nvPr/>
        </p:nvSpPr>
        <p:spPr>
          <a:xfrm rot="10800000">
            <a:off x="4140869" y="108133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64865" y="1426845"/>
            <a:ext cx="174498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填写简历信息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" y="2109470"/>
            <a:ext cx="9102725" cy="4316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2109470"/>
            <a:ext cx="9117330" cy="4316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" y="2109470"/>
            <a:ext cx="8825230" cy="4178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5" y="2150110"/>
            <a:ext cx="8980805" cy="4235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" y="2150110"/>
            <a:ext cx="9225915" cy="436753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8304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70" y="2228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填写完简历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，选择头像，点击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打开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上箭头 15"/>
          <p:cNvSpPr/>
          <p:nvPr/>
        </p:nvSpPr>
        <p:spPr>
          <a:xfrm rot="10800000">
            <a:off x="3787512" y="10887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312160" y="14344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上传头像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2058670"/>
            <a:ext cx="8907145" cy="4222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" y="1957070"/>
            <a:ext cx="8907145" cy="4799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2242185"/>
            <a:ext cx="8932545" cy="422910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60" y="322834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85" y="288353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620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9457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预览简历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跳转到预览简历界面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3806859" y="10889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403951" y="150813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预览简历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2127885"/>
            <a:ext cx="9066530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2131060"/>
            <a:ext cx="9065895" cy="429768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30" y="374078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212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Three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“2020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，查看具体招聘公告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招聘公告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2037715"/>
            <a:ext cx="9025255" cy="4278630"/>
          </a:xfrm>
          <a:prstGeom prst="rect">
            <a:avLst/>
          </a:prstGeom>
        </p:spPr>
      </p:pic>
      <p:pic>
        <p:nvPicPr>
          <p:cNvPr id="4" name="图片 3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05" y="229489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3007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" y="2019300"/>
            <a:ext cx="9038590" cy="42792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8224" y="382285"/>
            <a:ext cx="6774039" cy="511175"/>
          </a:xfrm>
        </p:spPr>
        <p:txBody>
          <a:bodyPr wrap="square"/>
          <a:lstStyle/>
          <a:p>
            <a:pPr algn="l"/>
            <a:r>
              <a:rPr dirty="0" smtClean="0">
                <a:sym typeface="+mn-ea"/>
              </a:rPr>
              <a:t>应聘</a:t>
            </a:r>
            <a:r>
              <a:rPr lang="zh-CN" altLang="en-US" dirty="0" smtClean="0"/>
              <a:t>过程</a:t>
            </a:r>
            <a:endParaRPr lang="zh-CN" altLang="en-US" dirty="0"/>
          </a:p>
        </p:txBody>
      </p:sp>
      <p:grpSp>
        <p:nvGrpSpPr>
          <p:cNvPr id="5" name="Group 18"/>
          <p:cNvGrpSpPr/>
          <p:nvPr/>
        </p:nvGrpSpPr>
        <p:grpSpPr bwMode="auto">
          <a:xfrm>
            <a:off x="3963024" y="3224550"/>
            <a:ext cx="1075879" cy="1001397"/>
            <a:chOff x="691" y="2077"/>
            <a:chExt cx="656" cy="663"/>
          </a:xfrm>
        </p:grpSpPr>
        <p:pic>
          <p:nvPicPr>
            <p:cNvPr id="78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0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81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87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8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9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90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82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83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4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5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6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6" name="Group 32"/>
          <p:cNvGrpSpPr/>
          <p:nvPr/>
        </p:nvGrpSpPr>
        <p:grpSpPr bwMode="auto">
          <a:xfrm>
            <a:off x="5991778" y="3217003"/>
            <a:ext cx="1075879" cy="1001397"/>
            <a:chOff x="1928" y="2072"/>
            <a:chExt cx="656" cy="663"/>
          </a:xfrm>
        </p:grpSpPr>
        <p:pic>
          <p:nvPicPr>
            <p:cNvPr id="65" name="Picture 33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8" y="2072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Oval 34"/>
            <p:cNvSpPr>
              <a:spLocks noChangeArrowheads="1"/>
            </p:cNvSpPr>
            <p:nvPr/>
          </p:nvSpPr>
          <p:spPr bwMode="gray">
            <a:xfrm>
              <a:off x="1928" y="2072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DA1F28"/>
                </a:gs>
                <a:gs pos="50000">
                  <a:srgbClr val="DA1F28">
                    <a:gamma/>
                    <a:tint val="22353"/>
                    <a:invGamma/>
                  </a:srgbClr>
                </a:gs>
                <a:gs pos="100000">
                  <a:srgbClr val="DA1F2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7" name="Group 35"/>
            <p:cNvGrpSpPr/>
            <p:nvPr/>
          </p:nvGrpSpPr>
          <p:grpSpPr bwMode="auto">
            <a:xfrm>
              <a:off x="1969" y="2592"/>
              <a:ext cx="567" cy="116"/>
              <a:chOff x="3708" y="1864"/>
              <a:chExt cx="819" cy="165"/>
            </a:xfrm>
          </p:grpSpPr>
          <p:grpSp>
            <p:nvGrpSpPr>
              <p:cNvPr id="68" name="Group 36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74" name="AutoShape 37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5" name="AutoShape 38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6" name="AutoShape 39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7" name="AutoShape 40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9" name="Group 41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70" name="AutoShape 42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1" name="AutoShape 43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2" name="AutoShape 44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3" name="AutoShape 4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7" name="Group 46"/>
          <p:cNvGrpSpPr/>
          <p:nvPr/>
        </p:nvGrpSpPr>
        <p:grpSpPr bwMode="auto">
          <a:xfrm>
            <a:off x="7994290" y="3227575"/>
            <a:ext cx="1075879" cy="999888"/>
            <a:chOff x="3149" y="2079"/>
            <a:chExt cx="656" cy="662"/>
          </a:xfrm>
        </p:grpSpPr>
        <p:pic>
          <p:nvPicPr>
            <p:cNvPr id="52" name="Picture 47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49" y="2079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Oval 48"/>
            <p:cNvSpPr>
              <a:spLocks noChangeArrowheads="1"/>
            </p:cNvSpPr>
            <p:nvPr/>
          </p:nvSpPr>
          <p:spPr bwMode="gray">
            <a:xfrm>
              <a:off x="3149" y="2079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44B9E8"/>
                </a:gs>
                <a:gs pos="50000">
                  <a:srgbClr val="44B9E8">
                    <a:gamma/>
                    <a:tint val="22353"/>
                    <a:invGamma/>
                  </a:srgbClr>
                </a:gs>
                <a:gs pos="100000">
                  <a:srgbClr val="44B9E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4" name="Group 49"/>
            <p:cNvGrpSpPr/>
            <p:nvPr/>
          </p:nvGrpSpPr>
          <p:grpSpPr bwMode="auto">
            <a:xfrm>
              <a:off x="3190" y="2586"/>
              <a:ext cx="567" cy="116"/>
              <a:chOff x="3708" y="1864"/>
              <a:chExt cx="819" cy="165"/>
            </a:xfrm>
          </p:grpSpPr>
          <p:grpSp>
            <p:nvGrpSpPr>
              <p:cNvPr id="55" name="Group 50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61" name="AutoShape 51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2" name="AutoShape 52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3" name="AutoShape 53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4" name="AutoShape 54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57" name="AutoShape 56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8" name="AutoShape 57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9" name="AutoShape 58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0" name="AutoShape 5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8" name="Group 60"/>
          <p:cNvGrpSpPr/>
          <p:nvPr/>
        </p:nvGrpSpPr>
        <p:grpSpPr bwMode="auto">
          <a:xfrm>
            <a:off x="10021403" y="3220023"/>
            <a:ext cx="1075879" cy="999888"/>
            <a:chOff x="4385" y="2074"/>
            <a:chExt cx="656" cy="662"/>
          </a:xfrm>
        </p:grpSpPr>
        <p:pic>
          <p:nvPicPr>
            <p:cNvPr id="39" name="Picture 61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5" y="2074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62"/>
            <p:cNvSpPr>
              <a:spLocks noChangeArrowheads="1"/>
            </p:cNvSpPr>
            <p:nvPr/>
          </p:nvSpPr>
          <p:spPr bwMode="gray">
            <a:xfrm>
              <a:off x="4385" y="2074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2DA2BF"/>
                </a:gs>
                <a:gs pos="50000">
                  <a:srgbClr val="2DA2BF">
                    <a:gamma/>
                    <a:tint val="22353"/>
                    <a:invGamma/>
                  </a:srgbClr>
                </a:gs>
                <a:gs pos="100000">
                  <a:srgbClr val="2DA2BF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1" name="Group 63"/>
            <p:cNvGrpSpPr/>
            <p:nvPr/>
          </p:nvGrpSpPr>
          <p:grpSpPr bwMode="auto">
            <a:xfrm>
              <a:off x="4426" y="2581"/>
              <a:ext cx="567" cy="116"/>
              <a:chOff x="3708" y="1864"/>
              <a:chExt cx="819" cy="165"/>
            </a:xfrm>
          </p:grpSpPr>
          <p:grpSp>
            <p:nvGrpSpPr>
              <p:cNvPr id="42" name="Group 64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48" name="AutoShape 65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9" name="AutoShape 66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0" name="AutoShape 67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1" name="AutoShape 68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43" name="Group 69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44" name="AutoShape 70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5" name="AutoShape 71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6" name="AutoShape 72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7" name="AutoShape 7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9" name="Line 74"/>
          <p:cNvSpPr>
            <a:spLocks noChangeShapeType="1"/>
          </p:cNvSpPr>
          <p:nvPr/>
        </p:nvSpPr>
        <p:spPr bwMode="gray">
          <a:xfrm>
            <a:off x="4496036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Line 75"/>
          <p:cNvSpPr>
            <a:spLocks noChangeShapeType="1"/>
          </p:cNvSpPr>
          <p:nvPr/>
        </p:nvSpPr>
        <p:spPr bwMode="gray">
          <a:xfrm flipH="1">
            <a:off x="3715375" y="4644329"/>
            <a:ext cx="1544935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gray">
          <a:xfrm>
            <a:off x="3207385" y="4791075"/>
            <a:ext cx="2511425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应聘者在招聘前台填写简历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gray">
          <a:xfrm>
            <a:off x="4172817" y="3462000"/>
            <a:ext cx="756069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gray">
          <a:xfrm>
            <a:off x="6197374" y="3403053"/>
            <a:ext cx="78055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gray">
          <a:xfrm>
            <a:off x="8203436" y="3423986"/>
            <a:ext cx="76627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gray">
          <a:xfrm>
            <a:off x="10276976" y="3393440"/>
            <a:ext cx="84477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gray">
          <a:xfrm>
            <a:off x="10557695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Line 82"/>
          <p:cNvSpPr>
            <a:spLocks noChangeShapeType="1"/>
          </p:cNvSpPr>
          <p:nvPr/>
        </p:nvSpPr>
        <p:spPr bwMode="gray">
          <a:xfrm flipH="1">
            <a:off x="9665502" y="2816741"/>
            <a:ext cx="1685981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gray">
          <a:xfrm>
            <a:off x="9929495" y="2385060"/>
            <a:ext cx="1099820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Line 84"/>
          <p:cNvSpPr>
            <a:spLocks noChangeShapeType="1"/>
          </p:cNvSpPr>
          <p:nvPr/>
        </p:nvSpPr>
        <p:spPr bwMode="gray">
          <a:xfrm>
            <a:off x="6529709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gray">
          <a:xfrm flipH="1">
            <a:off x="5575202" y="281674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gray">
          <a:xfrm>
            <a:off x="5337810" y="2025015"/>
            <a:ext cx="2724150" cy="929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应聘者在招聘前台浏览招聘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职位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信息及招聘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介绍</a:t>
            </a:r>
            <a:endParaRPr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Line 87"/>
          <p:cNvSpPr>
            <a:spLocks noChangeShapeType="1"/>
          </p:cNvSpPr>
          <p:nvPr/>
        </p:nvSpPr>
        <p:spPr bwMode="gray">
          <a:xfrm>
            <a:off x="8507620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Line 88"/>
          <p:cNvSpPr>
            <a:spLocks noChangeShapeType="1"/>
          </p:cNvSpPr>
          <p:nvPr/>
        </p:nvSpPr>
        <p:spPr bwMode="gray">
          <a:xfrm flipH="1">
            <a:off x="7669558" y="4635266"/>
            <a:ext cx="1640059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gray">
          <a:xfrm>
            <a:off x="7039610" y="4644390"/>
            <a:ext cx="3679825" cy="204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应聘者填写简历之后，可以直接申请岗位，不满足招聘需求的学历年龄等要求，不能应聘对应的职位；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应聘职位成功之后需要有相应的提醒，应聘该职位成功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在未进入面试过程前，应聘者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可以取消自己申请的职位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Picture 90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48" y="3235123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1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43" y="3227102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14" y="3244186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3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761" y="3168191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95"/>
          <p:cNvSpPr>
            <a:spLocks noChangeArrowheads="1"/>
          </p:cNvSpPr>
          <p:nvPr/>
        </p:nvSpPr>
        <p:spPr bwMode="ltGray">
          <a:xfrm>
            <a:off x="2829736" y="3680694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Rectangle 96"/>
          <p:cNvSpPr>
            <a:spLocks noChangeArrowheads="1"/>
          </p:cNvSpPr>
          <p:nvPr/>
        </p:nvSpPr>
        <p:spPr bwMode="ltGray">
          <a:xfrm>
            <a:off x="11174464" y="3674745"/>
            <a:ext cx="947667" cy="7747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Rectangle 97"/>
          <p:cNvSpPr>
            <a:spLocks noChangeArrowheads="1"/>
          </p:cNvSpPr>
          <p:nvPr/>
        </p:nvSpPr>
        <p:spPr bwMode="ltGray">
          <a:xfrm>
            <a:off x="5097937" y="3680702"/>
            <a:ext cx="821670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Rectangle 98"/>
          <p:cNvSpPr>
            <a:spLocks noChangeArrowheads="1"/>
          </p:cNvSpPr>
          <p:nvPr/>
        </p:nvSpPr>
        <p:spPr bwMode="ltGray">
          <a:xfrm>
            <a:off x="7157859" y="3680702"/>
            <a:ext cx="749507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Rectangle 99"/>
          <p:cNvSpPr>
            <a:spLocks noChangeArrowheads="1"/>
          </p:cNvSpPr>
          <p:nvPr/>
        </p:nvSpPr>
        <p:spPr bwMode="ltGray">
          <a:xfrm>
            <a:off x="9162012" y="3680702"/>
            <a:ext cx="780668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AutoShape 100"/>
          <p:cNvSpPr>
            <a:spLocks noChangeArrowheads="1"/>
          </p:cNvSpPr>
          <p:nvPr/>
        </p:nvSpPr>
        <p:spPr bwMode="ltGray">
          <a:xfrm>
            <a:off x="5845811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AutoShape 101"/>
          <p:cNvSpPr>
            <a:spLocks noChangeArrowheads="1"/>
          </p:cNvSpPr>
          <p:nvPr/>
        </p:nvSpPr>
        <p:spPr bwMode="ltGray">
          <a:xfrm>
            <a:off x="9877069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AutoShape 102"/>
          <p:cNvSpPr>
            <a:spLocks noChangeArrowheads="1"/>
          </p:cNvSpPr>
          <p:nvPr/>
        </p:nvSpPr>
        <p:spPr bwMode="ltGray">
          <a:xfrm flipV="1">
            <a:off x="3818691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AutoShape 103"/>
          <p:cNvSpPr>
            <a:spLocks noChangeArrowheads="1"/>
          </p:cNvSpPr>
          <p:nvPr/>
        </p:nvSpPr>
        <p:spPr bwMode="ltGray">
          <a:xfrm flipV="1">
            <a:off x="7853236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3" name="Group 18"/>
          <p:cNvGrpSpPr/>
          <p:nvPr/>
        </p:nvGrpSpPr>
        <p:grpSpPr bwMode="auto">
          <a:xfrm>
            <a:off x="1684404" y="3215498"/>
            <a:ext cx="1075879" cy="1001397"/>
            <a:chOff x="691" y="2077"/>
            <a:chExt cx="656" cy="663"/>
          </a:xfrm>
        </p:grpSpPr>
        <p:pic>
          <p:nvPicPr>
            <p:cNvPr id="94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6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97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103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5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6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98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99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0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1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2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107" name="AutoShape 100"/>
          <p:cNvSpPr>
            <a:spLocks noChangeArrowheads="1"/>
          </p:cNvSpPr>
          <p:nvPr/>
        </p:nvSpPr>
        <p:spPr bwMode="ltGray">
          <a:xfrm>
            <a:off x="1545298" y="30750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Rectangle 95"/>
          <p:cNvSpPr>
            <a:spLocks noChangeArrowheads="1"/>
          </p:cNvSpPr>
          <p:nvPr/>
        </p:nvSpPr>
        <p:spPr bwMode="ltGray">
          <a:xfrm>
            <a:off x="528168" y="3724942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Text Box 77"/>
          <p:cNvSpPr txBox="1">
            <a:spLocks noChangeArrowheads="1"/>
          </p:cNvSpPr>
          <p:nvPr/>
        </p:nvSpPr>
        <p:spPr bwMode="gray">
          <a:xfrm>
            <a:off x="1898463" y="3527415"/>
            <a:ext cx="756069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Line 84"/>
          <p:cNvSpPr>
            <a:spLocks noChangeShapeType="1"/>
          </p:cNvSpPr>
          <p:nvPr/>
        </p:nvSpPr>
        <p:spPr bwMode="gray">
          <a:xfrm>
            <a:off x="2239835" y="276761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Line 85"/>
          <p:cNvSpPr>
            <a:spLocks noChangeShapeType="1"/>
          </p:cNvSpPr>
          <p:nvPr/>
        </p:nvSpPr>
        <p:spPr bwMode="gray">
          <a:xfrm flipH="1">
            <a:off x="1285328" y="276610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 Box 86"/>
          <p:cNvSpPr txBox="1">
            <a:spLocks noChangeArrowheads="1"/>
          </p:cNvSpPr>
          <p:nvPr/>
        </p:nvSpPr>
        <p:spPr bwMode="gray">
          <a:xfrm>
            <a:off x="989634" y="2025030"/>
            <a:ext cx="2642923" cy="730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应聘者在招聘前台注册</a:t>
            </a:r>
            <a:endParaRPr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8449563" y="247709"/>
            <a:ext cx="3395681" cy="61838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质</a:t>
            </a: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控关键环节</a:t>
            </a:r>
            <a:endParaRPr lang="zh-CN" altLang="en-US" sz="2000" b="1" noProof="1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招聘岗位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科医师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，查看具体岗位招聘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2101215"/>
            <a:ext cx="9053195" cy="4274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" y="2101215"/>
            <a:ext cx="9053195" cy="429133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70" y="25095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70" y="40005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点击搜索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可以搜索到“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”的岗位或者含有“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”二字的岗位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535160" y="1932305"/>
            <a:ext cx="33655" cy="45021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sp>
        <p:nvSpPr>
          <p:cNvPr id="6" name="上箭头 5"/>
          <p:cNvSpPr/>
          <p:nvPr/>
        </p:nvSpPr>
        <p:spPr>
          <a:xfrm rot="5400000" flipH="1">
            <a:off x="6971665" y="1355090"/>
            <a:ext cx="304800" cy="40513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515225" y="1365250"/>
            <a:ext cx="233616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输入科室/岗位查询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510155"/>
            <a:ext cx="8881745" cy="3710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2517775"/>
            <a:ext cx="8864600" cy="370332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10" y="29464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" y="2517775"/>
            <a:ext cx="8888730" cy="37077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招聘安排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“2019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年夏季招聘通知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安排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招聘安排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2006600"/>
            <a:ext cx="9114155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2001520"/>
            <a:ext cx="9114155" cy="430911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45" y="26517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45" y="326707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007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Four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49772" y="2611755"/>
            <a:ext cx="254317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、选择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外科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医师”岗位，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申请职位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，出现提示框，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点击确定（简历信息符合岗位要求）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！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我的应聘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，进入简历投递情况查看页面，进行相关的操作（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下载应聘登记表、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取消投递、查看短信）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7890544" y="103497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09437" y="193918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7577455" y="1387475"/>
            <a:ext cx="106743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申请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" y="27940"/>
            <a:ext cx="7288530" cy="10071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2196465"/>
            <a:ext cx="8992870" cy="4257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2202180"/>
            <a:ext cx="8993505" cy="4251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85" y="2190115"/>
            <a:ext cx="8994140" cy="42633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" y="2179320"/>
            <a:ext cx="8992870" cy="4274185"/>
          </a:xfrm>
          <a:prstGeom prst="rect">
            <a:avLst/>
          </a:prstGeom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45" y="39497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18656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5" y="37922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" y="2167255"/>
            <a:ext cx="9029065" cy="4286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215" y="868680"/>
            <a:ext cx="10786110" cy="5120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868680"/>
            <a:ext cx="10829925" cy="51206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0692" y="2773363"/>
            <a:ext cx="1915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Five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1226446" y="1444722"/>
            <a:ext cx="3641608" cy="3641608"/>
          </a:xfrm>
          <a:prstGeom prst="wedgeEllipseCallout">
            <a:avLst>
              <a:gd name="adj1" fmla="val 41387"/>
              <a:gd name="adj2" fmla="val 45037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"/>
          <p:cNvSpPr txBox="1"/>
          <p:nvPr/>
        </p:nvSpPr>
        <p:spPr>
          <a:xfrm>
            <a:off x="1147070" y="2375684"/>
            <a:ext cx="36447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dirty="0" smtClean="0">
                <a:ln w="19050">
                  <a:noFill/>
                </a:ln>
                <a:solidFill>
                  <a:srgbClr val="0070C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谢谢</a:t>
            </a:r>
            <a:endParaRPr lang="en-US" altLang="zh-CN" sz="6000" b="1" dirty="0" smtClean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defRPr/>
            </a:pPr>
            <a:r>
              <a:rPr lang="zh-CN" altLang="en-US" sz="6000" b="1" dirty="0">
                <a:ln w="19050">
                  <a:noFill/>
                </a:ln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观赏</a:t>
            </a:r>
            <a:endParaRPr lang="zh-CN" altLang="en-US" sz="6000" b="1" dirty="0">
              <a:ln w="19050">
                <a:noFill/>
              </a:ln>
              <a:solidFill>
                <a:srgbClr val="0070C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80455" y="415925"/>
            <a:ext cx="4814570" cy="3109595"/>
          </a:xfrm>
          <a:prstGeom prst="rect">
            <a:avLst/>
          </a:prstGeom>
        </p:spPr>
      </p:pic>
      <p:pic>
        <p:nvPicPr>
          <p:cNvPr id="4" name="图片 3" descr="空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55" y="3790950"/>
            <a:ext cx="4813935" cy="27914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具体操作</a:t>
                </a:r>
                <a:endParaRPr lang="zh-CN" altLang="en-US" sz="4000" b="1" dirty="0" smtClea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、注册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 bwMode="auto">
          <a:xfrm>
            <a:off x="603022" y="2883393"/>
            <a:ext cx="1796916" cy="6801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注册账号</a:t>
            </a:r>
            <a:endParaRPr lang="zh-CN" altLang="en-US" sz="16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3302228" y="2883377"/>
            <a:ext cx="179691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登录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6302287" y="2883600"/>
            <a:ext cx="1846527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忘记密码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2560545" y="303098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373825" y="30305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8316504" y="3030946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9226839" y="2883501"/>
            <a:ext cx="1867431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退出登录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、填写简历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 bwMode="auto">
          <a:xfrm>
            <a:off x="2052913" y="2942100"/>
            <a:ext cx="1867431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填写简历信息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5157928" y="2941465"/>
            <a:ext cx="187966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上传头像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236705" y="3089551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7511109" y="3088433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8352790" y="2941320"/>
            <a:ext cx="1593215" cy="6800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预览简历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、申请职位</a:t>
            </a:r>
            <a:endParaRPr lang="zh-CN" altLang="en-US" dirty="0" smtClean="0"/>
          </a:p>
        </p:txBody>
      </p:sp>
      <p:sp>
        <p:nvSpPr>
          <p:cNvPr id="4" name="圆角矩形 3"/>
          <p:cNvSpPr/>
          <p:nvPr/>
        </p:nvSpPr>
        <p:spPr bwMode="auto">
          <a:xfrm>
            <a:off x="2117514" y="2698895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招聘公告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4922520" y="2715895"/>
            <a:ext cx="1548765" cy="6635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招聘岗位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049744" y="284571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6728827" y="28463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7568490" y="2697898"/>
            <a:ext cx="1417606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招聘安排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1346567" y="4100469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2117514" y="3953020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申请职位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4840744" y="3953297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完成应聘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3991342" y="410110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操作详解</a:t>
                </a:r>
                <a:endParaRPr lang="zh-CN" altLang="en-US" sz="40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833617" y="2348230"/>
            <a:ext cx="241681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200000"/>
              </a:lnSpc>
            </a:pPr>
            <a:endParaRPr lang="en-US" altLang="zh-CN" dirty="0">
              <a:latin typeface="Calibri" panose="020F050202020403020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1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、登录后，点击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“</a:t>
            </a:r>
            <a:r>
              <a:rPr lang="zh-CN" altLang="en-US" dirty="0">
                <a:latin typeface="Calibri" panose="020F0502020204030204" charset="0"/>
                <a:sym typeface="+mn-ea"/>
              </a:rPr>
              <a:t>社会招聘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”</a:t>
            </a:r>
            <a:endParaRPr lang="zh-CN" altLang="en-US" dirty="0">
              <a:latin typeface="Calibri" panose="020F0502020204030204" charset="0"/>
              <a:sym typeface="+mn-ea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2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、进入招聘前台页面</a:t>
            </a:r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zh-CN" altLang="en-US"/>
          </a:p>
          <a:p>
            <a:pPr eaLnBrk="1" hangingPunct="1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70911" y="552450"/>
            <a:ext cx="2327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latin typeface="Calibri" panose="020F0502020204030204" charset="0"/>
                <a:sym typeface="+mn-ea"/>
              </a:rPr>
              <a:t>招聘前台首页</a:t>
            </a:r>
            <a:endParaRPr lang="zh-CN" altLang="en-US" sz="280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9833927" y="1074708"/>
            <a:ext cx="0" cy="537146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64402" y="6544945"/>
            <a:ext cx="21526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>
                <a:sym typeface="+mn-ea"/>
              </a:rPr>
              <a:t>广州仁智云科技有限公司</a:t>
            </a:r>
            <a:endParaRPr lang="zh-CN" altLang="en-US" sz="1400" b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1650365"/>
            <a:ext cx="9490710" cy="4493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50365"/>
            <a:ext cx="9519920" cy="4483735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40" y="3481719"/>
            <a:ext cx="1626235" cy="171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altLang="zh-CN" sz="11500" b="1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11517" y="2775583"/>
            <a:ext cx="1893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One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3"/>
  <p:tag name="KSO_WM_TEMPLATE_CATEGORY" val="custom"/>
  <p:tag name="KSO_WM_TEMPLATE_INDEX" val="9160225"/>
  <p:tag name="KSO_WM_UNIT_INDEX" val="3"/>
</p:tagLst>
</file>

<file path=ppt/tags/tag10.xml><?xml version="1.0" encoding="utf-8"?>
<p:tagLst xmlns:p="http://schemas.openxmlformats.org/presentationml/2006/main">
  <p:tag name="POCKET_APPLY_TIME" val="2019年5月22日"/>
  <p:tag name="POCKET_APPLY_TYPE" val="Slide"/>
</p:tagLst>
</file>

<file path=ppt/tags/tag11.xml><?xml version="1.0" encoding="utf-8"?>
<p:tagLst xmlns:p="http://schemas.openxmlformats.org/presentationml/2006/main">
  <p:tag name="POCKET_APPLY_TIME" val="2019年5月22日"/>
  <p:tag name="POCKET_APPLY_TYPE" val="Slide"/>
</p:tagLst>
</file>

<file path=ppt/tags/tag12.xml><?xml version="1.0" encoding="utf-8"?>
<p:tagLst xmlns:p="http://schemas.openxmlformats.org/presentationml/2006/main">
  <p:tag name="POCKET_APPLY_TIME" val="2019年5月22日"/>
  <p:tag name="POCKET_APPLY_TYPE" val="Slide"/>
</p:tagLst>
</file>

<file path=ppt/tags/tag13.xml><?xml version="1.0" encoding="utf-8"?>
<p:tagLst xmlns:p="http://schemas.openxmlformats.org/presentationml/2006/main">
  <p:tag name="POCKET_APPLY_TIME" val="2019年5月22日"/>
  <p:tag name="POCKET_APPLY_TYPE" val="Slide"/>
</p:tagLst>
</file>

<file path=ppt/tags/tag14.xml><?xml version="1.0" encoding="utf-8"?>
<p:tagLst xmlns:p="http://schemas.openxmlformats.org/presentationml/2006/main">
  <p:tag name="POCKET_APPLY_TIME" val="2019年5月22日"/>
  <p:tag name="POCKET_APPLY_TYPE" val="Slide"/>
</p:tagLst>
</file>

<file path=ppt/tags/tag15.xml><?xml version="1.0" encoding="utf-8"?>
<p:tagLst xmlns:p="http://schemas.openxmlformats.org/presentationml/2006/main">
  <p:tag name="POCKET_APPLY_TIME" val="2019年5月22日"/>
  <p:tag name="POCKET_APPLY_TYPE" val="Slide"/>
</p:tagLst>
</file>

<file path=ppt/tags/tag16.xml><?xml version="1.0" encoding="utf-8"?>
<p:tagLst xmlns:p="http://schemas.openxmlformats.org/presentationml/2006/main">
  <p:tag name="POCKET_APPLY_TIME" val="2019年5月22日"/>
  <p:tag name="POCKET_APPLY_TYPE" val="Slide"/>
</p:tagLst>
</file>

<file path=ppt/tags/tag17.xml><?xml version="1.0" encoding="utf-8"?>
<p:tagLst xmlns:p="http://schemas.openxmlformats.org/presentationml/2006/main">
  <p:tag name="POCKET_APPLY_TIME" val="2019年5月22日"/>
  <p:tag name="POCKET_APPLY_TYPE" val="Slide"/>
</p:tagLst>
</file>

<file path=ppt/tags/tag18.xml><?xml version="1.0" encoding="utf-8"?>
<p:tagLst xmlns:p="http://schemas.openxmlformats.org/presentationml/2006/main">
  <p:tag name="POCKET_APPLY_TIME" val="2019年5月22日"/>
  <p:tag name="POCKET_APPLY_TYPE" val="Slide"/>
</p:tagLst>
</file>

<file path=ppt/tags/tag19.xml><?xml version="1.0" encoding="utf-8"?>
<p:tagLst xmlns:p="http://schemas.openxmlformats.org/presentationml/2006/main">
  <p:tag name="POCKET_APPLY_TIME" val="2019年5月22日"/>
  <p:tag name="POCKET_APPLY_TYPE" val="Slide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4"/>
  <p:tag name="KSO_WM_TEMPLATE_CATEGORY" val="custom"/>
  <p:tag name="KSO_WM_TEMPLATE_INDEX" val="9160225"/>
  <p:tag name="KSO_WM_UNIT_INDEX" val="4"/>
</p:tagLst>
</file>

<file path=ppt/tags/tag2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21.xml><?xml version="1.0" encoding="utf-8"?>
<p:tagLst xmlns:p="http://schemas.openxmlformats.org/presentationml/2006/main">
  <p:tag name="POCKET_APPLY_TIME" val="2019年5月22日"/>
  <p:tag name="POCKET_APPLY_TYPE" val="Slide"/>
</p:tagLst>
</file>

<file path=ppt/tags/tag22.xml><?xml version="1.0" encoding="utf-8"?>
<p:tagLst xmlns:p="http://schemas.openxmlformats.org/presentationml/2006/main">
  <p:tag name="POCKET_APPLY_TIME" val="2019年5月22日"/>
  <p:tag name="POCKET_APPLY_TYPE" val="Slide"/>
</p:tagLst>
</file>

<file path=ppt/tags/tag23.xml><?xml version="1.0" encoding="utf-8"?>
<p:tagLst xmlns:p="http://schemas.openxmlformats.org/presentationml/2006/main">
  <p:tag name="POCKET_APPLY_TIME" val="2019年5月22日"/>
  <p:tag name="POCKET_APPLY_TYPE" val="Slide"/>
</p:tagLst>
</file>

<file path=ppt/tags/tag24.xml><?xml version="1.0" encoding="utf-8"?>
<p:tagLst xmlns:p="http://schemas.openxmlformats.org/presentationml/2006/main">
  <p:tag name="POCKET_APPLY_TIME" val="2019年5月22日"/>
  <p:tag name="POCKET_APPLY_TYPE" val="Slide"/>
</p:tagLst>
</file>

<file path=ppt/tags/tag25.xml><?xml version="1.0" encoding="utf-8"?>
<p:tagLst xmlns:p="http://schemas.openxmlformats.org/presentationml/2006/main">
  <p:tag name="POCKET_APPLY_TIME" val="2019年5月22日"/>
  <p:tag name="POCKET_APPLY_TYPE" val="Slide"/>
</p:tagLst>
</file>

<file path=ppt/tags/tag26.xml><?xml version="1.0" encoding="utf-8"?>
<p:tagLst xmlns:p="http://schemas.openxmlformats.org/presentationml/2006/main">
  <p:tag name="POCKET_APPLY_TIME" val="2019年5月22日"/>
  <p:tag name="POCKET_APPLY_TYPE" val="Slide"/>
</p:tagLst>
</file>

<file path=ppt/tags/tag27.xml><?xml version="1.0" encoding="utf-8"?>
<p:tagLst xmlns:p="http://schemas.openxmlformats.org/presentationml/2006/main">
  <p:tag name="POCKET_APPLY_TIME" val="2019年5月22日"/>
  <p:tag name="POCKET_APPLY_TYPE" val="Slide"/>
</p:tagLst>
</file>

<file path=ppt/tags/tag28.xml><?xml version="1.0" encoding="utf-8"?>
<p:tagLst xmlns:p="http://schemas.openxmlformats.org/presentationml/2006/main">
  <p:tag name="POCKET_APPLY_TIME" val="2019年5月22日"/>
  <p:tag name="POCKET_APPLY_TYPE" val="Slide"/>
</p:tagLst>
</file>

<file path=ppt/tags/tag29.xml><?xml version="1.0" encoding="utf-8"?>
<p:tagLst xmlns:p="http://schemas.openxmlformats.org/presentationml/2006/main">
  <p:tag name="POCKET_APPLY_TIME" val="2019年5月22日"/>
  <p:tag name="POCKET_APPLY_TYPE" val="Slide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30.xml><?xml version="1.0" encoding="utf-8"?>
<p:tagLst xmlns:p="http://schemas.openxmlformats.org/presentationml/2006/main">
  <p:tag name="POCKET_APPLY_TIME" val="2019年5月22日"/>
  <p:tag name="POCKET_APPLY_TYPE" val="Slide"/>
</p:tagLst>
</file>

<file path=ppt/tags/tag31.xml><?xml version="1.0" encoding="utf-8"?>
<p:tagLst xmlns:p="http://schemas.openxmlformats.org/presentationml/2006/main">
  <p:tag name="POCKET_APPLY_TIME" val="2019年5月22日"/>
  <p:tag name="POCKET_APPLY_TYPE" val="Slide"/>
</p:tagLst>
</file>

<file path=ppt/tags/tag32.xml><?xml version="1.0" encoding="utf-8"?>
<p:tagLst xmlns:p="http://schemas.openxmlformats.org/presentationml/2006/main">
  <p:tag name="POCKET_APPLY_TIME" val="2019年5月22日"/>
  <p:tag name="POCKET_APPLY_TYPE" val="Slide"/>
</p:tagLst>
</file>

<file path=ppt/tags/tag33.xml><?xml version="1.0" encoding="utf-8"?>
<p:tagLst xmlns:p="http://schemas.openxmlformats.org/presentationml/2006/main">
  <p:tag name="POCKET_APPLY_TIME" val="2019年5月22日"/>
  <p:tag name="POCKET_APPLY_TYPE" val="Slide"/>
</p:tagLst>
</file>

<file path=ppt/tags/tag34.xml><?xml version="1.0" encoding="utf-8"?>
<p:tagLst xmlns:p="http://schemas.openxmlformats.org/presentationml/2006/main">
  <p:tag name="POCKET_APPLY_TIME" val="2019年5月22日"/>
  <p:tag name="POCKET_APPLY_TYPE" val="Slide"/>
</p:tagLst>
</file>

<file path=ppt/tags/tag3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36.xml><?xml version="1.0" encoding="utf-8"?>
<p:tagLst xmlns:p="http://schemas.openxmlformats.org/presentationml/2006/main">
  <p:tag name="POCKET_APPLY_TIME" val="2019年5月22日"/>
  <p:tag name="POCKET_APPLY_TYPE" val="Slide"/>
</p:tagLst>
</file>

<file path=ppt/tags/tag37.xml><?xml version="1.0" encoding="utf-8"?>
<p:tagLst xmlns:p="http://schemas.openxmlformats.org/presentationml/2006/main">
  <p:tag name="POCKET_APPLY_TIME" val="2019年5月22日"/>
  <p:tag name="POCKET_APPLY_TYPE" val="Slide"/>
</p:tagLst>
</file>

<file path=ppt/tags/tag38.xml><?xml version="1.0" encoding="utf-8"?>
<p:tagLst xmlns:p="http://schemas.openxmlformats.org/presentationml/2006/main">
  <p:tag name="POCKET_APPLY_TIME" val="2019年5月22日"/>
  <p:tag name="POCKET_APPLY_TYPE" val="Slide"/>
</p:tagLst>
</file>

<file path=ppt/tags/tag39.xml><?xml version="1.0" encoding="utf-8"?>
<p:tagLst xmlns:p="http://schemas.openxmlformats.org/presentationml/2006/main">
  <p:tag name="POCKET_APPLY_TIME" val="2019年5月22日"/>
  <p:tag name="POCKET_APPLY_TYPE" val="Slide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40.xml><?xml version="1.0" encoding="utf-8"?>
<p:tagLst xmlns:p="http://schemas.openxmlformats.org/presentationml/2006/main">
  <p:tag name="POCKET_APPLY_TIME" val="2019年5月22日"/>
  <p:tag name="POCKET_APPLY_TYPE" val="Slide"/>
</p:tagLst>
</file>

<file path=ppt/tags/tag41.xml><?xml version="1.0" encoding="utf-8"?>
<p:tagLst xmlns:p="http://schemas.openxmlformats.org/presentationml/2006/main">
  <p:tag name="POCKET_APPLY_TIME" val="2019年5月22日"/>
  <p:tag name="POCKET_APPLY_TYPE" val="Slide"/>
</p:tagLst>
</file>

<file path=ppt/tags/tag42.xml><?xml version="1.0" encoding="utf-8"?>
<p:tagLst xmlns:p="http://schemas.openxmlformats.org/presentationml/2006/main">
  <p:tag name="POCKET_APPLY_TIME" val="2019年5月22日"/>
  <p:tag name="POCKET_APPLY_TYPE" val="Slide"/>
</p:tagLst>
</file>

<file path=ppt/tags/tag43.xml><?xml version="1.0" encoding="utf-8"?>
<p:tagLst xmlns:p="http://schemas.openxmlformats.org/presentationml/2006/main">
  <p:tag name="POCKET_APPLY_TIME" val="2019年5月22日"/>
  <p:tag name="POCKET_APPLY_TYPE" val="Slide"/>
</p:tagLst>
</file>

<file path=ppt/tags/tag44.xml><?xml version="1.0" encoding="utf-8"?>
<p:tagLst xmlns:p="http://schemas.openxmlformats.org/presentationml/2006/main">
  <p:tag name="POCKET_APPLY_TIME" val="2019年5月22日"/>
  <p:tag name="POCKET_APPLY_TYPE" val="Slide"/>
</p:tagLst>
</file>

<file path=ppt/tags/tag45.xml><?xml version="1.0" encoding="utf-8"?>
<p:tagLst xmlns:p="http://schemas.openxmlformats.org/presentationml/2006/main">
  <p:tag name="POCKET_APPLY_TIME" val="2019年5月22日"/>
  <p:tag name="POCKET_APPLY_TYPE" val="Slide"/>
</p:tagLst>
</file>

<file path=ppt/tags/tag46.xml><?xml version="1.0" encoding="utf-8"?>
<p:tagLst xmlns:p="http://schemas.openxmlformats.org/presentationml/2006/main">
  <p:tag name="POCKET_APPLY_TIME" val="2019年5月22日"/>
  <p:tag name="POCKET_APPLY_TYPE" val="Slide"/>
</p:tagLst>
</file>

<file path=ppt/tags/tag47.xml><?xml version="1.0" encoding="utf-8"?>
<p:tagLst xmlns:p="http://schemas.openxmlformats.org/presentationml/2006/main">
  <p:tag name="POCKET_APPLY_TIME" val="2019年5月22日"/>
  <p:tag name="POCKET_APPLY_TYPE" val="Slide"/>
</p:tagLst>
</file>

<file path=ppt/tags/tag48.xml><?xml version="1.0" encoding="utf-8"?>
<p:tagLst xmlns:p="http://schemas.openxmlformats.org/presentationml/2006/main">
  <p:tag name="POCKET_APPLY_TIME" val="2019年5月22日"/>
  <p:tag name="POCKET_APPLY_TYPE" val="Slide"/>
</p:tagLst>
</file>

<file path=ppt/tags/tag49.xml><?xml version="1.0" encoding="utf-8"?>
<p:tagLst xmlns:p="http://schemas.openxmlformats.org/presentationml/2006/main">
  <p:tag name="POCKET_APPLY_TIME" val="2019年5月22日"/>
  <p:tag name="POCKET_APPLY_TYPE" val="Slide"/>
</p:tagLst>
</file>

<file path=ppt/tags/tag5.xml><?xml version="1.0" encoding="utf-8"?>
<p:tagLst xmlns:p="http://schemas.openxmlformats.org/presentationml/2006/main">
  <p:tag name="KSO_WM_TEMPLATE_THUMBS_INDEX" val="1、4、5、10、12、16、19、23、27、28、29"/>
  <p:tag name="KSO_WM_TEMPLATE_CATEGORY" val="custom"/>
  <p:tag name="KSO_WM_TEMPLATE_INDEX" val="160545"/>
  <p:tag name="KSO_WM_TAG_VERSION" val="1.0"/>
  <p:tag name="KSO_WM_SLIDE_ID" val="custom160545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MODEL_TYPE" val="cover"/>
</p:tagLst>
</file>

<file path=ppt/tags/tag5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51.xml><?xml version="1.0" encoding="utf-8"?>
<p:tagLst xmlns:p="http://schemas.openxmlformats.org/presentationml/2006/main">
  <p:tag name="POCKET_APPLY_TIME" val="2019年5月22日"/>
  <p:tag name="POCKET_APPLY_TYPE" val="Slide"/>
</p:tagLst>
</file>

<file path=ppt/tags/tag52.xml><?xml version="1.0" encoding="utf-8"?>
<p:tagLst xmlns:p="http://schemas.openxmlformats.org/presentationml/2006/main">
  <p:tag name="POCKET_APPLY_TIME" val="2019年5月22日"/>
  <p:tag name="POCKET_APPLY_TYPE" val="Slide"/>
</p:tagLst>
</file>

<file path=ppt/tags/tag53.xml><?xml version="1.0" encoding="utf-8"?>
<p:tagLst xmlns:p="http://schemas.openxmlformats.org/presentationml/2006/main">
  <p:tag name="POCKET_APPLY_TIME" val="2019年5月22日"/>
  <p:tag name="POCKET_APPLY_TYPE" val="Slide"/>
</p:tagLst>
</file>

<file path=ppt/tags/tag54.xml><?xml version="1.0" encoding="utf-8"?>
<p:tagLst xmlns:p="http://schemas.openxmlformats.org/presentationml/2006/main">
  <p:tag name="POCKET_APPLY_TIME" val="2019年5月22日"/>
  <p:tag name="POCKET_APPLY_TYPE" val="Slide"/>
</p:tagLst>
</file>

<file path=ppt/tags/tag55.xml><?xml version="1.0" encoding="utf-8"?>
<p:tagLst xmlns:p="http://schemas.openxmlformats.org/presentationml/2006/main">
  <p:tag name="POCKET_APPLY_TIME" val="2019年5月22日"/>
  <p:tag name="POCKET_APPLY_TYPE" val="Slide"/>
</p:tagLst>
</file>

<file path=ppt/tags/tag56.xml><?xml version="1.0" encoding="utf-8"?>
<p:tagLst xmlns:p="http://schemas.openxmlformats.org/presentationml/2006/main">
  <p:tag name="POCKET_APPLY_TIME" val="2019年5月22日"/>
  <p:tag name="POCKET_APPLY_TYPE" val="Slide"/>
</p:tagLst>
</file>

<file path=ppt/tags/tag57.xml><?xml version="1.0" encoding="utf-8"?>
<p:tagLst xmlns:p="http://schemas.openxmlformats.org/presentationml/2006/main">
  <p:tag name="POCKET_APPLY_TIME" val="2019年5月22日"/>
  <p:tag name="POCKET_APPLY_TYPE" val="Slide"/>
</p:tagLst>
</file>

<file path=ppt/tags/tag58.xml><?xml version="1.0" encoding="utf-8"?>
<p:tagLst xmlns:p="http://schemas.openxmlformats.org/presentationml/2006/main">
  <p:tag name="POCKET_APPLY_TIME" val="2019年5月22日"/>
  <p:tag name="POCKET_APPLY_TYPE" val="Slide"/>
</p:tagLst>
</file>

<file path=ppt/tags/tag59.xml><?xml version="1.0" encoding="utf-8"?>
<p:tagLst xmlns:p="http://schemas.openxmlformats.org/presentationml/2006/main">
  <p:tag name="POCKET_APPLY_TIME" val="2019年5月22日"/>
  <p:tag name="POCKET_APPLY_TYPE" val="Slide"/>
</p:tagLst>
</file>

<file path=ppt/tags/tag6.xml><?xml version="1.0" encoding="utf-8"?>
<p:tagLst xmlns:p="http://schemas.openxmlformats.org/presentationml/2006/main">
  <p:tag name="POCKET_APPLY_TIME" val="2019年5月22日"/>
  <p:tag name="POCKET_APPLY_TYPE" val="Slide"/>
</p:tagLst>
</file>

<file path=ppt/tags/tag60.xml><?xml version="1.0" encoding="utf-8"?>
<p:tagLst xmlns:p="http://schemas.openxmlformats.org/presentationml/2006/main">
  <p:tag name="POCKET_APPLY_TIME" val="2019年5月22日"/>
  <p:tag name="POCKET_APPLY_TYPE" val="Slide"/>
</p:tagLst>
</file>

<file path=ppt/tags/tag61.xml><?xml version="1.0" encoding="utf-8"?>
<p:tagLst xmlns:p="http://schemas.openxmlformats.org/presentationml/2006/main">
  <p:tag name="POCKET_APPLY_TIME" val="2019年5月22日"/>
  <p:tag name="POCKET_APPLY_TYPE" val="Slide"/>
</p:tagLst>
</file>

<file path=ppt/tags/tag62.xml><?xml version="1.0" encoding="utf-8"?>
<p:tagLst xmlns:p="http://schemas.openxmlformats.org/presentationml/2006/main">
  <p:tag name="POCKET_APPLY_TIME" val="2019年5月22日"/>
  <p:tag name="POCKET_APPLY_TYPE" val="Slide"/>
</p:tagLst>
</file>

<file path=ppt/tags/tag63.xml><?xml version="1.0" encoding="utf-8"?>
<p:tagLst xmlns:p="http://schemas.openxmlformats.org/presentationml/2006/main">
  <p:tag name="POCKET_APPLY_TIME" val="2019年5月22日"/>
  <p:tag name="POCKET_APPLY_TYPE" val="Slide"/>
</p:tagLst>
</file>

<file path=ppt/tags/tag64.xml><?xml version="1.0" encoding="utf-8"?>
<p:tagLst xmlns:p="http://schemas.openxmlformats.org/presentationml/2006/main">
  <p:tag name="POCKET_APPLY_TIME" val="2019年5月22日"/>
  <p:tag name="POCKET_APPLY_TYPE" val="Slide"/>
</p:tagLst>
</file>

<file path=ppt/tags/tag6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66.xml><?xml version="1.0" encoding="utf-8"?>
<p:tagLst xmlns:p="http://schemas.openxmlformats.org/presentationml/2006/main">
  <p:tag name="POCKET_APPLY_TIME" val="2019年5月22日"/>
  <p:tag name="POCKET_APPLY_TYPE" val="Slide"/>
</p:tagLst>
</file>

<file path=ppt/tags/tag67.xml><?xml version="1.0" encoding="utf-8"?>
<p:tagLst xmlns:p="http://schemas.openxmlformats.org/presentationml/2006/main">
  <p:tag name="POCKET_APPLY_TIME" val="2019年5月22日"/>
  <p:tag name="POCKET_APPLY_TYPE" val="Slide"/>
</p:tagLst>
</file>

<file path=ppt/tags/tag68.xml><?xml version="1.0" encoding="utf-8"?>
<p:tagLst xmlns:p="http://schemas.openxmlformats.org/presentationml/2006/main">
  <p:tag name="POCKET_APPLY_TIME" val="2019年5月22日"/>
  <p:tag name="POCKET_APPLY_TYPE" val="Slide"/>
</p:tagLst>
</file>

<file path=ppt/tags/tag69.xml><?xml version="1.0" encoding="utf-8"?>
<p:tagLst xmlns:p="http://schemas.openxmlformats.org/presentationml/2006/main">
  <p:tag name="POCKET_APPLY_TIME" val="2019年5月22日"/>
  <p:tag name="POCKET_APPLY_TYPE" val="Slide"/>
</p:tagLst>
</file>

<file path=ppt/tags/tag7.xml><?xml version="1.0" encoding="utf-8"?>
<p:tagLst xmlns:p="http://schemas.openxmlformats.org/presentationml/2006/main">
  <p:tag name="POCKET_APPLY_TIME" val="2019年5月22日"/>
  <p:tag name="POCKET_APPLY_TYPE" val="Slide"/>
</p:tagLst>
</file>

<file path=ppt/tags/tag70.xml><?xml version="1.0" encoding="utf-8"?>
<p:tagLst xmlns:p="http://schemas.openxmlformats.org/presentationml/2006/main">
  <p:tag name="POCKET_APPLY_TIME" val="2019年5月22日"/>
  <p:tag name="POCKET_APPLY_TYPE" val="Slide"/>
</p:tagLst>
</file>

<file path=ppt/tags/tag71.xml><?xml version="1.0" encoding="utf-8"?>
<p:tagLst xmlns:p="http://schemas.openxmlformats.org/presentationml/2006/main">
  <p:tag name="POCKET_APPLY_TIME" val="2019年5月22日"/>
  <p:tag name="POCKET_APPLY_TYPE" val="Slide"/>
</p:tagLst>
</file>

<file path=ppt/tags/tag72.xml><?xml version="1.0" encoding="utf-8"?>
<p:tagLst xmlns:p="http://schemas.openxmlformats.org/presentationml/2006/main">
  <p:tag name="POCKET_APPLY_TIME" val="2019年5月22日"/>
  <p:tag name="POCKET_APPLY_TYPE" val="Slide"/>
</p:tagLst>
</file>

<file path=ppt/tags/tag73.xml><?xml version="1.0" encoding="utf-8"?>
<p:tagLst xmlns:p="http://schemas.openxmlformats.org/presentationml/2006/main">
  <p:tag name="POCKET_APPLY_TIME" val="2019年5月22日"/>
  <p:tag name="POCKET_APPLY_TYPE" val="Slide"/>
</p:tagLst>
</file>

<file path=ppt/tags/tag74.xml><?xml version="1.0" encoding="utf-8"?>
<p:tagLst xmlns:p="http://schemas.openxmlformats.org/presentationml/2006/main">
  <p:tag name="POCKET_APPLY_TIME" val="2019年5月22日"/>
  <p:tag name="POCKET_APPLY_TYPE" val="Slide"/>
</p:tagLst>
</file>

<file path=ppt/tags/tag75.xml><?xml version="1.0" encoding="utf-8"?>
<p:tagLst xmlns:p="http://schemas.openxmlformats.org/presentationml/2006/main">
  <p:tag name="POCKET_APPLY_TIME" val="2019年5月22日"/>
  <p:tag name="POCKET_APPLY_TYPE" val="Slide"/>
</p:tagLst>
</file>

<file path=ppt/tags/tag76.xml><?xml version="1.0" encoding="utf-8"?>
<p:tagLst xmlns:p="http://schemas.openxmlformats.org/presentationml/2006/main">
  <p:tag name="POCKET_APPLY_TIME" val="2019年5月22日"/>
  <p:tag name="POCKET_APPLY_TYPE" val="Slide"/>
</p:tagLst>
</file>

<file path=ppt/tags/tag77.xml><?xml version="1.0" encoding="utf-8"?>
<p:tagLst xmlns:p="http://schemas.openxmlformats.org/presentationml/2006/main">
  <p:tag name="POCKET_APPLY_TIME" val="2019年5月22日"/>
  <p:tag name="POCKET_APPLY_TYPE" val="Slide"/>
</p:tagLst>
</file>

<file path=ppt/tags/tag78.xml><?xml version="1.0" encoding="utf-8"?>
<p:tagLst xmlns:p="http://schemas.openxmlformats.org/presentationml/2006/main">
  <p:tag name="POCKET_APPLY_TIME" val="2019年5月22日"/>
  <p:tag name="POCKET_APPLY_TYPE" val="Slide"/>
</p:tagLst>
</file>

<file path=ppt/tags/tag79.xml><?xml version="1.0" encoding="utf-8"?>
<p:tagLst xmlns:p="http://schemas.openxmlformats.org/presentationml/2006/main">
  <p:tag name="POCKET_APPLY_TIME" val="2019年5月22日"/>
  <p:tag name="POCKET_APPLY_TYPE" val="Slide"/>
</p:tagLst>
</file>

<file path=ppt/tags/tag8.xml><?xml version="1.0" encoding="utf-8"?>
<p:tagLst xmlns:p="http://schemas.openxmlformats.org/presentationml/2006/main">
  <p:tag name="POCKET_APPLY_TIME" val="2019年5月22日"/>
  <p:tag name="POCKET_APPLY_TYPE" val="Slide"/>
</p:tagLst>
</file>

<file path=ppt/tags/tag8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81.xml><?xml version="1.0" encoding="utf-8"?>
<p:tagLst xmlns:p="http://schemas.openxmlformats.org/presentationml/2006/main">
  <p:tag name="REFSHAPE" val="734220340"/>
  <p:tag name="KSO_WM_UNIT_PLACING_PICTURE_USER_VIEWPORT" val="{&quot;height&quot;:10070,&quot;width&quot;:14410}"/>
</p:tagLst>
</file>

<file path=ppt/tags/tag82.xml><?xml version="1.0" encoding="utf-8"?>
<p:tagLst xmlns:p="http://schemas.openxmlformats.org/presentationml/2006/main">
  <p:tag name="KSO_WM_DOC_GUID" val="{51602726-3215-41bf-86e4-9f91a5423b8c}"/>
</p:tagLst>
</file>

<file path=ppt/tags/tag9.xml><?xml version="1.0" encoding="utf-8"?>
<p:tagLst xmlns:p="http://schemas.openxmlformats.org/presentationml/2006/main">
  <p:tag name="POCKET_APPLY_TIME" val="2019年5月22日"/>
  <p:tag name="POCKET_APPLY_TYPE" val="Slide"/>
</p:tagLst>
</file>

<file path=ppt/theme/theme1.xml><?xml version="1.0" encoding="utf-8"?>
<a:theme xmlns:a="http://schemas.openxmlformats.org/drawingml/2006/main" name="1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000120141119A01PPBG">
  <a:themeElements>
    <a:clrScheme name="160545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46FB6"/>
      </a:accent1>
      <a:accent2>
        <a:srgbClr val="22B1DE"/>
      </a:accent2>
      <a:accent3>
        <a:srgbClr val="5D76BA"/>
      </a:accent3>
      <a:accent4>
        <a:srgbClr val="EAB200"/>
      </a:accent4>
      <a:accent5>
        <a:srgbClr val="C00000"/>
      </a:accent5>
      <a:accent6>
        <a:srgbClr val="AFB2B4"/>
      </a:accent6>
      <a:hlink>
        <a:srgbClr val="00B0F0"/>
      </a:hlink>
      <a:folHlink>
        <a:srgbClr val="AFB2B4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1010</Words>
  <Application>WPS 演示</Application>
  <PresentationFormat>自定义</PresentationFormat>
  <Paragraphs>202</Paragraphs>
  <Slides>27</Slides>
  <Notes>72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27</vt:i4>
      </vt:variant>
    </vt:vector>
  </HeadingPairs>
  <TitlesOfParts>
    <vt:vector size="59" baseType="lpstr">
      <vt:lpstr>Arial</vt:lpstr>
      <vt:lpstr>宋体</vt:lpstr>
      <vt:lpstr>Wingdings</vt:lpstr>
      <vt:lpstr>Calibri</vt:lpstr>
      <vt:lpstr>Calibri Light</vt:lpstr>
      <vt:lpstr>Segoe UI</vt:lpstr>
      <vt:lpstr>Segoe UI</vt:lpstr>
      <vt:lpstr>Agency FB</vt:lpstr>
      <vt:lpstr>Trebuchet MS</vt:lpstr>
      <vt:lpstr>Adobe 宋体 Std L</vt:lpstr>
      <vt:lpstr>微软雅黑</vt:lpstr>
      <vt:lpstr>Impact</vt:lpstr>
      <vt:lpstr>Calibri</vt:lpstr>
      <vt:lpstr>Arial</vt:lpstr>
      <vt:lpstr>Gulim</vt:lpstr>
      <vt:lpstr>黑体</vt:lpstr>
      <vt:lpstr>华文细黑</vt:lpstr>
      <vt:lpstr>Meiryo UI</vt:lpstr>
      <vt:lpstr>幼圆</vt:lpstr>
      <vt:lpstr>Arial Unicode MS</vt:lpstr>
      <vt:lpstr>等线</vt:lpstr>
      <vt:lpstr>等线 Light</vt:lpstr>
      <vt:lpstr>Malgun Gothic</vt:lpstr>
      <vt:lpstr>1_自定义设计方案</vt:lpstr>
      <vt:lpstr>2_Office 主题​​</vt:lpstr>
      <vt:lpstr>3_Office 主题​​</vt:lpstr>
      <vt:lpstr>2_Office 主题</vt:lpstr>
      <vt:lpstr>3_Office 主题</vt:lpstr>
      <vt:lpstr>4_Office 主题</vt:lpstr>
      <vt:lpstr>5_Office 主题</vt:lpstr>
      <vt:lpstr>2_自定义设计方案</vt:lpstr>
      <vt:lpstr>A000120141119A01PPBG</vt:lpstr>
      <vt:lpstr>PowerPoint 演示文稿</vt:lpstr>
      <vt:lpstr>应聘过程</vt:lpstr>
      <vt:lpstr>PowerPoint 演示文稿</vt:lpstr>
      <vt:lpstr>1、注册</vt:lpstr>
      <vt:lpstr>2、填写简历</vt:lpstr>
      <vt:lpstr>3、申请职位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钟倩怡</cp:lastModifiedBy>
  <cp:revision>6205</cp:revision>
  <dcterms:created xsi:type="dcterms:W3CDTF">2012-10-07T00:28:00Z</dcterms:created>
  <dcterms:modified xsi:type="dcterms:W3CDTF">2020-06-15T06:43:04Z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